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5" r:id="rId41"/>
    <p:sldId id="307" r:id="rId42"/>
    <p:sldId id="297" r:id="rId43"/>
    <p:sldId id="296" r:id="rId44"/>
    <p:sldId id="299" r:id="rId45"/>
    <p:sldId id="298" r:id="rId46"/>
    <p:sldId id="306" r:id="rId47"/>
    <p:sldId id="300"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7"/>
    <p:restoredTop sz="79633"/>
  </p:normalViewPr>
  <p:slideViewPr>
    <p:cSldViewPr snapToGrid="0" snapToObjects="1">
      <p:cViewPr>
        <p:scale>
          <a:sx n="77" d="100"/>
          <a:sy n="77" d="100"/>
        </p:scale>
        <p:origin x="1256" y="3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66598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jp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1.jpg"/><Relationship Id="rId7"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830411-73B7-4B4D-A3EB-9A1636FADF23}"/>
              </a:ext>
            </a:extLst>
          </p:cNvPr>
          <p:cNvSpPr/>
          <p:nvPr/>
        </p:nvSpPr>
        <p:spPr>
          <a:xfrm>
            <a:off x="4606206" y="1515993"/>
            <a:ext cx="10343340" cy="369332"/>
          </a:xfrm>
          <a:prstGeom prst="rect">
            <a:avLst/>
          </a:prstGeom>
        </p:spPr>
        <p:txBody>
          <a:bodyPr wrap="square">
            <a:spAutoFit/>
          </a:bodyPr>
          <a:lstStyle/>
          <a:p>
            <a:r>
              <a:rPr lang="en-US" dirty="0"/>
              <a:t>ROI-ROI Connectivity Matrices</a:t>
            </a:r>
          </a:p>
        </p:txBody>
      </p:sp>
      <p:sp>
        <p:nvSpPr>
          <p:cNvPr id="5" name="TextBox 4">
            <a:extLst>
              <a:ext uri="{FF2B5EF4-FFF2-40B4-BE49-F238E27FC236}">
                <a16:creationId xmlns:a16="http://schemas.microsoft.com/office/drawing/2014/main" id="{B1742A36-2623-154D-AE7F-378915B99583}"/>
              </a:ext>
            </a:extLst>
          </p:cNvPr>
          <p:cNvSpPr txBox="1"/>
          <p:nvPr/>
        </p:nvSpPr>
        <p:spPr>
          <a:xfrm>
            <a:off x="1400688" y="6177669"/>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30BFF692-06B5-8447-BDAA-8FCD9E9A7869}"/>
              </a:ext>
            </a:extLst>
          </p:cNvPr>
          <p:cNvSpPr txBox="1"/>
          <p:nvPr/>
        </p:nvSpPr>
        <p:spPr>
          <a:xfrm>
            <a:off x="8226694" y="626059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8B505C96-5358-3A4C-B32E-631F1528A254}"/>
              </a:ext>
            </a:extLst>
          </p:cNvPr>
          <p:cNvSpPr txBox="1"/>
          <p:nvPr/>
        </p:nvSpPr>
        <p:spPr>
          <a:xfrm>
            <a:off x="4606206" y="6165947"/>
            <a:ext cx="2099923" cy="369332"/>
          </a:xfrm>
          <a:prstGeom prst="rect">
            <a:avLst/>
          </a:prstGeom>
          <a:noFill/>
        </p:spPr>
        <p:txBody>
          <a:bodyPr wrap="square" rtlCol="0">
            <a:spAutoFit/>
          </a:bodyPr>
          <a:lstStyle/>
          <a:p>
            <a:r>
              <a:rPr lang="en-US" dirty="0"/>
              <a:t>Adolescence (12-18)</a:t>
            </a:r>
          </a:p>
        </p:txBody>
      </p:sp>
      <p:pic>
        <p:nvPicPr>
          <p:cNvPr id="15" name="Picture 14" descr="Chart, scatter chart&#10;&#10;Description automatically generated">
            <a:extLst>
              <a:ext uri="{FF2B5EF4-FFF2-40B4-BE49-F238E27FC236}">
                <a16:creationId xmlns:a16="http://schemas.microsoft.com/office/drawing/2014/main" id="{C7DD64E0-8E67-BC47-A115-24FB3D1BE508}"/>
              </a:ext>
            </a:extLst>
          </p:cNvPr>
          <p:cNvPicPr>
            <a:picLocks noChangeAspect="1"/>
          </p:cNvPicPr>
          <p:nvPr/>
        </p:nvPicPr>
        <p:blipFill rotWithShape="1">
          <a:blip r:embed="rId3"/>
          <a:srcRect l="7461" t="-1416" r="1035" b="1416"/>
          <a:stretch/>
        </p:blipFill>
        <p:spPr>
          <a:xfrm>
            <a:off x="100013" y="2020264"/>
            <a:ext cx="3693242" cy="4036142"/>
          </a:xfrm>
          <a:prstGeom prst="rect">
            <a:avLst/>
          </a:prstGeom>
        </p:spPr>
      </p:pic>
      <p:pic>
        <p:nvPicPr>
          <p:cNvPr id="17" name="Picture 16" descr="Chart, scatter chart&#10;&#10;Description automatically generated">
            <a:extLst>
              <a:ext uri="{FF2B5EF4-FFF2-40B4-BE49-F238E27FC236}">
                <a16:creationId xmlns:a16="http://schemas.microsoft.com/office/drawing/2014/main" id="{5938589B-0776-AC4E-800F-E6968CBB5A0D}"/>
              </a:ext>
            </a:extLst>
          </p:cNvPr>
          <p:cNvPicPr>
            <a:picLocks noChangeAspect="1"/>
          </p:cNvPicPr>
          <p:nvPr/>
        </p:nvPicPr>
        <p:blipFill rotWithShape="1">
          <a:blip r:embed="rId4"/>
          <a:srcRect l="8496"/>
          <a:stretch/>
        </p:blipFill>
        <p:spPr>
          <a:xfrm>
            <a:off x="3888965" y="2141527"/>
            <a:ext cx="3693242" cy="4036142"/>
          </a:xfrm>
          <a:prstGeom prst="rect">
            <a:avLst/>
          </a:prstGeom>
        </p:spPr>
      </p:pic>
      <p:pic>
        <p:nvPicPr>
          <p:cNvPr id="19" name="Picture 18" descr="Chart, scatter chart&#10;&#10;Description automatically generated">
            <a:extLst>
              <a:ext uri="{FF2B5EF4-FFF2-40B4-BE49-F238E27FC236}">
                <a16:creationId xmlns:a16="http://schemas.microsoft.com/office/drawing/2014/main" id="{FE1ACBC7-523A-1B44-97E7-E3C0A7091A33}"/>
              </a:ext>
            </a:extLst>
          </p:cNvPr>
          <p:cNvPicPr>
            <a:picLocks noChangeAspect="1"/>
          </p:cNvPicPr>
          <p:nvPr/>
        </p:nvPicPr>
        <p:blipFill rotWithShape="1">
          <a:blip r:embed="rId5"/>
          <a:srcRect l="8496"/>
          <a:stretch/>
        </p:blipFill>
        <p:spPr>
          <a:xfrm>
            <a:off x="7677917" y="2129805"/>
            <a:ext cx="3693242" cy="4036142"/>
          </a:xfrm>
          <a:prstGeom prst="rect">
            <a:avLst/>
          </a:prstGeom>
        </p:spPr>
      </p:pic>
      <p:sp>
        <p:nvSpPr>
          <p:cNvPr id="20" name="Rectangle 19">
            <a:extLst>
              <a:ext uri="{FF2B5EF4-FFF2-40B4-BE49-F238E27FC236}">
                <a16:creationId xmlns:a16="http://schemas.microsoft.com/office/drawing/2014/main" id="{88361A08-6CCA-2F4B-BC14-9F69A01DB2D8}"/>
              </a:ext>
            </a:extLst>
          </p:cNvPr>
          <p:cNvSpPr/>
          <p:nvPr/>
        </p:nvSpPr>
        <p:spPr>
          <a:xfrm>
            <a:off x="100013" y="2488898"/>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B63A5122-C87B-1745-A6B3-761BCB926C4C}"/>
              </a:ext>
            </a:extLst>
          </p:cNvPr>
          <p:cNvSpPr/>
          <p:nvPr/>
        </p:nvSpPr>
        <p:spPr>
          <a:xfrm>
            <a:off x="1492026" y="4382627"/>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Rectangle 22">
            <a:extLst>
              <a:ext uri="{FF2B5EF4-FFF2-40B4-BE49-F238E27FC236}">
                <a16:creationId xmlns:a16="http://schemas.microsoft.com/office/drawing/2014/main" id="{A426879D-282C-6C4C-A415-C33642543DB0}"/>
              </a:ext>
            </a:extLst>
          </p:cNvPr>
          <p:cNvSpPr/>
          <p:nvPr/>
        </p:nvSpPr>
        <p:spPr>
          <a:xfrm>
            <a:off x="5236020" y="4450723"/>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4" name="Rectangle 23">
            <a:extLst>
              <a:ext uri="{FF2B5EF4-FFF2-40B4-BE49-F238E27FC236}">
                <a16:creationId xmlns:a16="http://schemas.microsoft.com/office/drawing/2014/main" id="{514FDEDB-1712-B94F-8EDA-FB44D078C761}"/>
              </a:ext>
            </a:extLst>
          </p:cNvPr>
          <p:cNvSpPr/>
          <p:nvPr/>
        </p:nvSpPr>
        <p:spPr>
          <a:xfrm>
            <a:off x="3851629" y="2553746"/>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Rectangle 26">
            <a:extLst>
              <a:ext uri="{FF2B5EF4-FFF2-40B4-BE49-F238E27FC236}">
                <a16:creationId xmlns:a16="http://schemas.microsoft.com/office/drawing/2014/main" id="{5652480C-A459-2045-840C-5F09BD4886A4}"/>
              </a:ext>
            </a:extLst>
          </p:cNvPr>
          <p:cNvSpPr/>
          <p:nvPr/>
        </p:nvSpPr>
        <p:spPr>
          <a:xfrm>
            <a:off x="7626028" y="2547261"/>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C7D8C448-53D0-424C-811E-AF5930FB16BE}"/>
              </a:ext>
            </a:extLst>
          </p:cNvPr>
          <p:cNvSpPr/>
          <p:nvPr/>
        </p:nvSpPr>
        <p:spPr>
          <a:xfrm>
            <a:off x="9026564" y="4440990"/>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A1B56548-925E-4448-952A-2A0190C88161}"/>
              </a:ext>
            </a:extLst>
          </p:cNvPr>
          <p:cNvSpPr/>
          <p:nvPr/>
        </p:nvSpPr>
        <p:spPr>
          <a:xfrm>
            <a:off x="2887342" y="2553746"/>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E361F833-4AE6-9444-B2EA-6040CAFE15A0}"/>
              </a:ext>
            </a:extLst>
          </p:cNvPr>
          <p:cNvSpPr/>
          <p:nvPr/>
        </p:nvSpPr>
        <p:spPr>
          <a:xfrm>
            <a:off x="6634057" y="2644529"/>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23B5B7EE-AE6E-E44A-8298-CEF5BAFDE008}"/>
              </a:ext>
            </a:extLst>
          </p:cNvPr>
          <p:cNvSpPr/>
          <p:nvPr/>
        </p:nvSpPr>
        <p:spPr>
          <a:xfrm>
            <a:off x="10421754" y="2628202"/>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8B4C9B73-F12E-3E4B-8291-E211FFEDE45F}"/>
              </a:ext>
            </a:extLst>
          </p:cNvPr>
          <p:cNvSpPr/>
          <p:nvPr/>
        </p:nvSpPr>
        <p:spPr>
          <a:xfrm>
            <a:off x="11761021" y="2224449"/>
            <a:ext cx="4701122" cy="463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Chart, scatter chart&#10;&#10;Description automatically generated">
            <a:extLst>
              <a:ext uri="{FF2B5EF4-FFF2-40B4-BE49-F238E27FC236}">
                <a16:creationId xmlns:a16="http://schemas.microsoft.com/office/drawing/2014/main" id="{FC13AA0D-911B-5241-B047-1801F10B5CD8}"/>
              </a:ext>
            </a:extLst>
          </p:cNvPr>
          <p:cNvPicPr>
            <a:picLocks noChangeAspect="1"/>
          </p:cNvPicPr>
          <p:nvPr/>
        </p:nvPicPr>
        <p:blipFill>
          <a:blip r:embed="rId6"/>
          <a:stretch>
            <a:fillRect/>
          </a:stretch>
        </p:blipFill>
        <p:spPr>
          <a:xfrm>
            <a:off x="11688345" y="2488898"/>
            <a:ext cx="3693242" cy="3693242"/>
          </a:xfrm>
          <a:prstGeom prst="rect">
            <a:avLst/>
          </a:prstGeom>
        </p:spPr>
      </p:pic>
      <p:sp>
        <p:nvSpPr>
          <p:cNvPr id="36" name="TextBox 35">
            <a:extLst>
              <a:ext uri="{FF2B5EF4-FFF2-40B4-BE49-F238E27FC236}">
                <a16:creationId xmlns:a16="http://schemas.microsoft.com/office/drawing/2014/main" id="{94097CD1-EC47-2246-8DE0-3BDA3D6CABBE}"/>
              </a:ext>
            </a:extLst>
          </p:cNvPr>
          <p:cNvSpPr txBox="1"/>
          <p:nvPr/>
        </p:nvSpPr>
        <p:spPr>
          <a:xfrm>
            <a:off x="12816969" y="6325213"/>
            <a:ext cx="2564618" cy="369332"/>
          </a:xfrm>
          <a:prstGeom prst="rect">
            <a:avLst/>
          </a:prstGeom>
          <a:noFill/>
        </p:spPr>
        <p:txBody>
          <a:bodyPr wrap="square" rtlCol="0">
            <a:spAutoFit/>
          </a:bodyPr>
          <a:lstStyle/>
          <a:p>
            <a:r>
              <a:rPr lang="en-US" dirty="0"/>
              <a:t>Adulthood (26-45)</a:t>
            </a:r>
          </a:p>
        </p:txBody>
      </p:sp>
      <p:sp>
        <p:nvSpPr>
          <p:cNvPr id="37" name="Rectangle 36">
            <a:extLst>
              <a:ext uri="{FF2B5EF4-FFF2-40B4-BE49-F238E27FC236}">
                <a16:creationId xmlns:a16="http://schemas.microsoft.com/office/drawing/2014/main" id="{4E0638FC-6F1D-BF4B-A086-6451D186DB7D}"/>
              </a:ext>
            </a:extLst>
          </p:cNvPr>
          <p:cNvSpPr/>
          <p:nvPr/>
        </p:nvSpPr>
        <p:spPr>
          <a:xfrm>
            <a:off x="11812914" y="2705353"/>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8" name="Rectangle 37">
            <a:extLst>
              <a:ext uri="{FF2B5EF4-FFF2-40B4-BE49-F238E27FC236}">
                <a16:creationId xmlns:a16="http://schemas.microsoft.com/office/drawing/2014/main" id="{9221C442-477E-7A4B-BD93-43B41C9D76F6}"/>
              </a:ext>
            </a:extLst>
          </p:cNvPr>
          <p:cNvSpPr/>
          <p:nvPr/>
        </p:nvSpPr>
        <p:spPr>
          <a:xfrm>
            <a:off x="13114020" y="4602932"/>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BB68B793-13BB-2049-9781-B5EC478E3535}"/>
              </a:ext>
            </a:extLst>
          </p:cNvPr>
          <p:cNvSpPr/>
          <p:nvPr/>
        </p:nvSpPr>
        <p:spPr>
          <a:xfrm>
            <a:off x="14512961" y="2967146"/>
            <a:ext cx="86143" cy="261456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94715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82663" y="849933"/>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4220304" y="-8841"/>
            <a:ext cx="10343340" cy="369332"/>
          </a:xfrm>
          <a:prstGeom prst="rect">
            <a:avLst/>
          </a:prstGeom>
        </p:spPr>
        <p:txBody>
          <a:bodyPr wrap="square">
            <a:spAutoFit/>
          </a:bodyPr>
          <a:lstStyle/>
          <a:p>
            <a:r>
              <a:rPr lang="en-US" dirty="0"/>
              <a:t>ROI-ROI Connectivity Matrices</a:t>
            </a:r>
          </a:p>
        </p:txBody>
      </p:sp>
      <p:pic>
        <p:nvPicPr>
          <p:cNvPr id="58" name="Picture 57" descr="Chart, line chart&#10;&#10;Description automatically generated">
            <a:extLst>
              <a:ext uri="{FF2B5EF4-FFF2-40B4-BE49-F238E27FC236}">
                <a16:creationId xmlns:a16="http://schemas.microsoft.com/office/drawing/2014/main" id="{C2BE1058-B4C5-704F-8E70-773056FCD633}"/>
              </a:ext>
            </a:extLst>
          </p:cNvPr>
          <p:cNvPicPr>
            <a:picLocks noChangeAspect="1"/>
          </p:cNvPicPr>
          <p:nvPr/>
        </p:nvPicPr>
        <p:blipFill>
          <a:blip r:embed="rId7"/>
          <a:stretch>
            <a:fillRect/>
          </a:stretch>
        </p:blipFill>
        <p:spPr>
          <a:xfrm>
            <a:off x="4106865" y="3547531"/>
            <a:ext cx="3978270" cy="2784789"/>
          </a:xfrm>
          <a:prstGeom prst="rect">
            <a:avLst/>
          </a:prstGeom>
        </p:spPr>
      </p:pic>
      <p:pic>
        <p:nvPicPr>
          <p:cNvPr id="60" name="Picture 59" descr="Chart, line chart&#10;&#10;Description automatically generated">
            <a:extLst>
              <a:ext uri="{FF2B5EF4-FFF2-40B4-BE49-F238E27FC236}">
                <a16:creationId xmlns:a16="http://schemas.microsoft.com/office/drawing/2014/main" id="{F6B82FD1-F27A-FD47-839B-1B8FBF45EB9F}"/>
              </a:ext>
            </a:extLst>
          </p:cNvPr>
          <p:cNvPicPr>
            <a:picLocks noChangeAspect="1"/>
          </p:cNvPicPr>
          <p:nvPr/>
        </p:nvPicPr>
        <p:blipFill>
          <a:blip r:embed="rId8"/>
          <a:stretch>
            <a:fillRect/>
          </a:stretch>
        </p:blipFill>
        <p:spPr>
          <a:xfrm>
            <a:off x="8169793" y="3547531"/>
            <a:ext cx="3978271" cy="2784789"/>
          </a:xfrm>
          <a:prstGeom prst="rect">
            <a:avLst/>
          </a:prstGeom>
        </p:spPr>
      </p:pic>
      <p:pic>
        <p:nvPicPr>
          <p:cNvPr id="62" name="Picture 61" descr="Chart, line chart&#10;&#10;Description automatically generated">
            <a:extLst>
              <a:ext uri="{FF2B5EF4-FFF2-40B4-BE49-F238E27FC236}">
                <a16:creationId xmlns:a16="http://schemas.microsoft.com/office/drawing/2014/main" id="{6DAFF848-3055-D644-BABE-77B0E57F62BB}"/>
              </a:ext>
            </a:extLst>
          </p:cNvPr>
          <p:cNvPicPr>
            <a:picLocks noChangeAspect="1"/>
          </p:cNvPicPr>
          <p:nvPr/>
        </p:nvPicPr>
        <p:blipFill>
          <a:blip r:embed="rId9"/>
          <a:stretch>
            <a:fillRect/>
          </a:stretch>
        </p:blipFill>
        <p:spPr>
          <a:xfrm>
            <a:off x="92257" y="3549641"/>
            <a:ext cx="3978270" cy="2784789"/>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5326</TotalTime>
  <Words>1763</Words>
  <Application>Microsoft Macintosh PowerPoint</Application>
  <PresentationFormat>Widescreen</PresentationFormat>
  <Paragraphs>260</Paragraphs>
  <Slides>48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60</cp:revision>
  <cp:lastPrinted>2022-03-11T01:02:28Z</cp:lastPrinted>
  <dcterms:created xsi:type="dcterms:W3CDTF">2022-01-13T17:11:28Z</dcterms:created>
  <dcterms:modified xsi:type="dcterms:W3CDTF">2022-04-06T16:24:44Z</dcterms:modified>
</cp:coreProperties>
</file>